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2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BF05-B058-DA47-BA3B-28B4951CF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60D24-CCC1-F345-9317-01E9C13C6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4D0741-04B8-084E-9D0A-B7C29DEC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22362"/>
            <a:ext cx="8791574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5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076E86A7-2C5B-3D42-AB6A-25C892B49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454" y="2198656"/>
            <a:ext cx="10034957" cy="393692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21DD6E-2ED6-7C45-8A0B-5F932EE8C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ASSENTIAL FEATURES OF MASTERY</a:t>
            </a:r>
          </a:p>
        </p:txBody>
      </p:sp>
    </p:spTree>
    <p:extLst>
      <p:ext uri="{BB962C8B-B14F-4D97-AF65-F5344CB8AC3E}">
        <p14:creationId xmlns:p14="http://schemas.microsoft.com/office/powerpoint/2010/main" val="942353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9D8940A-8029-524A-9C9F-4E9309AEC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569" y="2097088"/>
            <a:ext cx="9905998" cy="393953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9C1955-1FA0-D747-B1C1-B44DAF6C54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ASSENTIAL FEATURES OF MASTERY</a:t>
            </a:r>
          </a:p>
        </p:txBody>
      </p:sp>
    </p:spTree>
    <p:extLst>
      <p:ext uri="{BB962C8B-B14F-4D97-AF65-F5344CB8AC3E}">
        <p14:creationId xmlns:p14="http://schemas.microsoft.com/office/powerpoint/2010/main" val="113096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D2F-8AC9-1946-86B8-C39CC1FE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MASTERY VS CONVENTIONAL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3EB626-C138-3344-83EC-790CBEAE5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130" y="1573656"/>
            <a:ext cx="9623961" cy="4339266"/>
          </a:xfrm>
        </p:spPr>
      </p:pic>
    </p:spTree>
    <p:extLst>
      <p:ext uri="{BB962C8B-B14F-4D97-AF65-F5344CB8AC3E}">
        <p14:creationId xmlns:p14="http://schemas.microsoft.com/office/powerpoint/2010/main" val="57585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8AC7F7C-9162-BA42-9B93-FEE50991D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913" y="1979221"/>
            <a:ext cx="9618807" cy="426026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CA3A90-164F-934B-A06E-9055284C2B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MASTERY VS CONVENTIONAL</a:t>
            </a:r>
          </a:p>
        </p:txBody>
      </p:sp>
    </p:spTree>
    <p:extLst>
      <p:ext uri="{BB962C8B-B14F-4D97-AF65-F5344CB8AC3E}">
        <p14:creationId xmlns:p14="http://schemas.microsoft.com/office/powerpoint/2010/main" val="172418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33993-D48F-0D4E-AA6D-D71678A0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INDIVIDUALIZED INSTRUCTION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092EFA-2BD2-FA43-AADD-663CD8E45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308" y="1565987"/>
            <a:ext cx="9905997" cy="4260344"/>
          </a:xfrm>
        </p:spPr>
      </p:pic>
    </p:spTree>
    <p:extLst>
      <p:ext uri="{BB962C8B-B14F-4D97-AF65-F5344CB8AC3E}">
        <p14:creationId xmlns:p14="http://schemas.microsoft.com/office/powerpoint/2010/main" val="321606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6ED3EFD-F3BA-5246-85EA-709D188D9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090" y="2097087"/>
            <a:ext cx="9905997" cy="391479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25EDFC7-2ACE-9140-847E-C9EAAA0948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INDIVIDUALIZED INSTRUCTION</a:t>
            </a:r>
          </a:p>
        </p:txBody>
      </p:sp>
    </p:spTree>
    <p:extLst>
      <p:ext uri="{BB962C8B-B14F-4D97-AF65-F5344CB8AC3E}">
        <p14:creationId xmlns:p14="http://schemas.microsoft.com/office/powerpoint/2010/main" val="1907082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9929-F537-844F-8538-64A41071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COMPETENCY TTESTING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0759C2-0842-9B46-8CD9-220139FD6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478570"/>
            <a:ext cx="9905998" cy="4434352"/>
          </a:xfrm>
        </p:spPr>
      </p:pic>
    </p:spTree>
    <p:extLst>
      <p:ext uri="{BB962C8B-B14F-4D97-AF65-F5344CB8AC3E}">
        <p14:creationId xmlns:p14="http://schemas.microsoft.com/office/powerpoint/2010/main" val="132004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A0B97A8-EEBE-FD4D-A0FE-8C2A15FEF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870" y="1321727"/>
            <a:ext cx="9784773" cy="511074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7D639F-7995-3D45-B918-7AFD428DA1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COMPETENCY TTESTING</a:t>
            </a:r>
          </a:p>
        </p:txBody>
      </p:sp>
    </p:spTree>
    <p:extLst>
      <p:ext uri="{BB962C8B-B14F-4D97-AF65-F5344CB8AC3E}">
        <p14:creationId xmlns:p14="http://schemas.microsoft.com/office/powerpoint/2010/main" val="16476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CE67-17B8-4449-B445-16669B6E5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MAINSTREAMING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751AF4-D042-504D-9673-06918B7E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030" y="1478569"/>
            <a:ext cx="10024379" cy="4558053"/>
          </a:xfrm>
        </p:spPr>
      </p:pic>
    </p:spTree>
    <p:extLst>
      <p:ext uri="{BB962C8B-B14F-4D97-AF65-F5344CB8AC3E}">
        <p14:creationId xmlns:p14="http://schemas.microsoft.com/office/powerpoint/2010/main" val="226820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1FFF7FC1-0A74-244B-AA05-48D921DA6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721" y="1301327"/>
            <a:ext cx="10020689" cy="431471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27E85B4-B0F6-4D46-9F9C-CC6775FC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NTS BACKGROUND</a:t>
            </a:r>
          </a:p>
        </p:txBody>
      </p:sp>
    </p:spTree>
    <p:extLst>
      <p:ext uri="{BB962C8B-B14F-4D97-AF65-F5344CB8AC3E}">
        <p14:creationId xmlns:p14="http://schemas.microsoft.com/office/powerpoint/2010/main" val="193665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BCF2-246D-2B43-9178-6E03D70D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u="sng"/>
              <a:t>UNIT # 08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0B1475-78FA-3C4B-862C-E4FADB192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99433"/>
            <a:ext cx="8309366" cy="3179495"/>
          </a:xfrm>
        </p:spPr>
      </p:pic>
    </p:spTree>
    <p:extLst>
      <p:ext uri="{BB962C8B-B14F-4D97-AF65-F5344CB8AC3E}">
        <p14:creationId xmlns:p14="http://schemas.microsoft.com/office/powerpoint/2010/main" val="168655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0772-F58F-BE42-AB11-F31880BC4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3541714"/>
          </a:xfrm>
        </p:spPr>
        <p:txBody>
          <a:bodyPr>
            <a:noAutofit/>
          </a:bodyPr>
          <a:lstStyle/>
          <a:p>
            <a:r>
              <a:rPr lang="en-US" sz="3200" b="1"/>
              <a:t>EVALUATION</a:t>
            </a:r>
          </a:p>
          <a:p>
            <a:r>
              <a:rPr lang="en-US" sz="3200" b="1"/>
              <a:t>IMPLEMENTATION OF EXAMINATION REFORMS</a:t>
            </a:r>
          </a:p>
          <a:p>
            <a:r>
              <a:rPr lang="en-US" sz="3200" b="1"/>
              <a:t>EQUALITY OF QUESTION PAPERS</a:t>
            </a:r>
          </a:p>
          <a:p>
            <a:r>
              <a:rPr lang="en-US" sz="3200" b="1"/>
              <a:t>OBJECTIVE OF EDUCATION</a:t>
            </a:r>
          </a:p>
          <a:p>
            <a:r>
              <a:rPr lang="en-US" sz="3200" b="1"/>
              <a:t>TIME LAG</a:t>
            </a:r>
          </a:p>
          <a:p>
            <a:r>
              <a:rPr lang="en-US" sz="3200" b="1"/>
              <a:t>UGC/IBCC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AEB326F-D331-6E41-9851-04D0DEB809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NTS BACKGROUND</a:t>
            </a:r>
          </a:p>
        </p:txBody>
      </p:sp>
    </p:spTree>
    <p:extLst>
      <p:ext uri="{BB962C8B-B14F-4D97-AF65-F5344CB8AC3E}">
        <p14:creationId xmlns:p14="http://schemas.microsoft.com/office/powerpoint/2010/main" val="2745288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2A91-CB8C-094C-8120-7B22FDFA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POLICY STATEMENT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1A5D7F8-D2B4-734D-AFE4-120D54449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358837"/>
            <a:ext cx="9905998" cy="4875707"/>
          </a:xfrm>
        </p:spPr>
      </p:pic>
    </p:spTree>
    <p:extLst>
      <p:ext uri="{BB962C8B-B14F-4D97-AF65-F5344CB8AC3E}">
        <p14:creationId xmlns:p14="http://schemas.microsoft.com/office/powerpoint/2010/main" val="1487243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07AD-03A6-5D4C-9984-467FFEB30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STRATEGY OF NTS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8D68E9-2ABC-FB4F-8453-608396D45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704" y="1478570"/>
            <a:ext cx="10076705" cy="4793086"/>
          </a:xfrm>
        </p:spPr>
      </p:pic>
    </p:spTree>
    <p:extLst>
      <p:ext uri="{BB962C8B-B14F-4D97-AF65-F5344CB8AC3E}">
        <p14:creationId xmlns:p14="http://schemas.microsoft.com/office/powerpoint/2010/main" val="374343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39862-3146-0B4B-95C1-6BEEFCC6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ADMISSION TESTING PROGRAMMES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E9A1E-3D82-2F4E-A5DC-BFEAD2ACB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/>
              <a:t>THERE ARE TWO MAJOR TYPES:</a:t>
            </a:r>
          </a:p>
          <a:p>
            <a:pPr lvl="4"/>
            <a:r>
              <a:rPr lang="en-US" sz="2800" b="1"/>
              <a:t>CEEB (COLLEGE ENTRANCE EXAMINATION BOARD )</a:t>
            </a:r>
          </a:p>
          <a:p>
            <a:pPr lvl="4"/>
            <a:r>
              <a:rPr lang="en-US" sz="2800" b="1"/>
              <a:t>ACT  ( AMERICAN COLLEGE TESTING PROGRAMME )</a:t>
            </a:r>
          </a:p>
        </p:txBody>
      </p:sp>
    </p:spTree>
    <p:extLst>
      <p:ext uri="{BB962C8B-B14F-4D97-AF65-F5344CB8AC3E}">
        <p14:creationId xmlns:p14="http://schemas.microsoft.com/office/powerpoint/2010/main" val="2448543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2DC28-BD01-9247-B947-EAF338F5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86603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u="sng"/>
              <a:t>CEEB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910A5A-DB1B-F34F-9C90-3902DC23B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1321729"/>
            <a:ext cx="9905997" cy="4665414"/>
          </a:xfrm>
        </p:spPr>
      </p:pic>
    </p:spTree>
    <p:extLst>
      <p:ext uri="{BB962C8B-B14F-4D97-AF65-F5344CB8AC3E}">
        <p14:creationId xmlns:p14="http://schemas.microsoft.com/office/powerpoint/2010/main" val="209285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8BFCB82-22D2-4A4C-81E2-1083D33C7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98173"/>
            <a:ext cx="9905998" cy="401578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3ED261-BBBE-B641-BC4B-18A4DFAFCF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u="sng"/>
              <a:t>CEEB</a:t>
            </a:r>
          </a:p>
        </p:txBody>
      </p:sp>
    </p:spTree>
    <p:extLst>
      <p:ext uri="{BB962C8B-B14F-4D97-AF65-F5344CB8AC3E}">
        <p14:creationId xmlns:p14="http://schemas.microsoft.com/office/powerpoint/2010/main" val="727207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EB1FD4A4-2FC9-4544-82F4-E8FC46055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870" y="1866899"/>
            <a:ext cx="10082541" cy="412024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FE867F1-6F42-CA4F-9C5B-63B9D924F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u="sng"/>
              <a:t>CEEB</a:t>
            </a:r>
          </a:p>
        </p:txBody>
      </p:sp>
    </p:spTree>
    <p:extLst>
      <p:ext uri="{BB962C8B-B14F-4D97-AF65-F5344CB8AC3E}">
        <p14:creationId xmlns:p14="http://schemas.microsoft.com/office/powerpoint/2010/main" val="334568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84F9372-8129-2A45-87E9-34682C47A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342" y="1863003"/>
            <a:ext cx="10042069" cy="4185991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B256CF3-A17D-B047-8433-45F3F9352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u="sng"/>
              <a:t>CEEB</a:t>
            </a:r>
          </a:p>
        </p:txBody>
      </p:sp>
    </p:spTree>
    <p:extLst>
      <p:ext uri="{BB962C8B-B14F-4D97-AF65-F5344CB8AC3E}">
        <p14:creationId xmlns:p14="http://schemas.microsoft.com/office/powerpoint/2010/main" val="566297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6E3B4819-3911-244D-9E30-26D0C8327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15651"/>
            <a:ext cx="9905998" cy="4330226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0EE2A9E-3667-FD47-B103-CBF8BCC169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536177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7980F15C-C7F9-3944-8DEE-166CB0ED9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015" y="1853643"/>
            <a:ext cx="10185395" cy="4170609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7C5299-1F15-7643-BCB9-D1F20CB246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219795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E802-7211-EE4B-BD03-C1E9C6B52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8143"/>
            <a:ext cx="9905999" cy="3541714"/>
          </a:xfrm>
        </p:spPr>
        <p:txBody>
          <a:bodyPr>
            <a:normAutofit/>
          </a:bodyPr>
          <a:lstStyle/>
          <a:p>
            <a:r>
              <a:rPr lang="en-US" sz="2800" b="1" u="sng"/>
              <a:t>OBJECTIVES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803EF9-46ED-5A45-B585-7A6C830FE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u="sng"/>
              <a:t>UNIT # 08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B81378E-C01A-3D41-86A1-87751F28D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288474"/>
            <a:ext cx="9797143" cy="42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45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ED6D-4A14-2444-88EB-6D3FB79B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231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 b="1" u="sng"/>
              <a:t>NATIONAL ASSESSMENT OF EDUCATIONAL PROGRESS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DDD667-1262-CB48-9DAF-AC6739D2B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217" y="1478570"/>
            <a:ext cx="9738011" cy="4273540"/>
          </a:xfrm>
        </p:spPr>
      </p:pic>
    </p:spTree>
    <p:extLst>
      <p:ext uri="{BB962C8B-B14F-4D97-AF65-F5344CB8AC3E}">
        <p14:creationId xmlns:p14="http://schemas.microsoft.com/office/powerpoint/2010/main" val="3239265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3737CA6-7B9D-5F41-9E86-06CDD9162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047" y="1478570"/>
            <a:ext cx="10030812" cy="4421982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59ABE1-F7AF-8048-8D04-A538EC85B5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86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/>
              <a:t>NATIONAL ASSESSMENT OF EDUCATIONAL PROGRESS</a:t>
            </a:r>
          </a:p>
        </p:txBody>
      </p:sp>
    </p:spTree>
    <p:extLst>
      <p:ext uri="{BB962C8B-B14F-4D97-AF65-F5344CB8AC3E}">
        <p14:creationId xmlns:p14="http://schemas.microsoft.com/office/powerpoint/2010/main" val="22709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0180-8C17-3F48-9233-89BA3C546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GREATER EMPHISIS ON THE USE OF TEST</a:t>
            </a:r>
          </a:p>
          <a:p>
            <a:r>
              <a:rPr lang="en-US" sz="3200" b="1"/>
              <a:t>CRITERION REFERENCED MEASUREMENT</a:t>
            </a:r>
          </a:p>
          <a:p>
            <a:r>
              <a:rPr lang="en-US" sz="3200" b="1"/>
              <a:t>A SHIFT IN APTITUDE AND ACHIEVEMENT TEST</a:t>
            </a:r>
          </a:p>
          <a:p>
            <a:r>
              <a:rPr lang="en-US" sz="3200" b="1"/>
              <a:t>TYPES OF EXCERCISES BEING USED</a:t>
            </a:r>
          </a:p>
          <a:p>
            <a:r>
              <a:rPr lang="en-US" sz="3200" b="1"/>
              <a:t>USES OF COMPUTERS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EF757A-304B-2B4D-AC54-B3FBB566A9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MEASUREMENTS,TrENDE, ISSUES</a:t>
            </a:r>
          </a:p>
        </p:txBody>
      </p:sp>
    </p:spTree>
    <p:extLst>
      <p:ext uri="{BB962C8B-B14F-4D97-AF65-F5344CB8AC3E}">
        <p14:creationId xmlns:p14="http://schemas.microsoft.com/office/powerpoint/2010/main" val="1042843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C231-E1E0-1E4D-A0BC-28EB418A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30" y="297929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MEASUREMENTS,TrENDE,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72591-0BD8-9C4D-B1F4-EC7E5E0FF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487" y="1309357"/>
            <a:ext cx="9965025" cy="4467493"/>
          </a:xfrm>
        </p:spPr>
        <p:txBody>
          <a:bodyPr>
            <a:noAutofit/>
          </a:bodyPr>
          <a:lstStyle/>
          <a:p>
            <a:endParaRPr lang="en-US" sz="3200" b="1"/>
          </a:p>
          <a:p>
            <a:r>
              <a:rPr lang="en-US" sz="3200" b="1"/>
              <a:t>PUBLIC CONCERN ABOUT TESTING</a:t>
            </a:r>
          </a:p>
          <a:p>
            <a:r>
              <a:rPr lang="en-US" sz="3200" b="1"/>
              <a:t>TEST USERS COMPETENCE</a:t>
            </a:r>
          </a:p>
          <a:p>
            <a:r>
              <a:rPr lang="en-US" sz="3200" b="1"/>
              <a:t>PRIVACY AND CONFIDENTIALITY</a:t>
            </a:r>
          </a:p>
          <a:p>
            <a:r>
              <a:rPr lang="en-US" sz="3200" b="1"/>
              <a:t>ASSESSMENT TECHNIQUES</a:t>
            </a:r>
          </a:p>
        </p:txBody>
      </p:sp>
    </p:spTree>
    <p:extLst>
      <p:ext uri="{BB962C8B-B14F-4D97-AF65-F5344CB8AC3E}">
        <p14:creationId xmlns:p14="http://schemas.microsoft.com/office/powerpoint/2010/main" val="1052337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C2A6-E562-C245-923E-3324814D6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SOCIAL ISSES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0E1B-B6EB-954A-808F-3E7A308DD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3541714"/>
          </a:xfrm>
        </p:spPr>
        <p:txBody>
          <a:bodyPr>
            <a:noAutofit/>
          </a:bodyPr>
          <a:lstStyle/>
          <a:p>
            <a:r>
              <a:rPr lang="en-US" sz="3200" b="1"/>
              <a:t>BACK GROUND</a:t>
            </a:r>
          </a:p>
          <a:p>
            <a:r>
              <a:rPr lang="en-US" sz="3200" b="1"/>
              <a:t>CULTURAL BIAS IN TESTING</a:t>
            </a:r>
          </a:p>
          <a:p>
            <a:r>
              <a:rPr lang="en-US" sz="3200" b="1"/>
              <a:t>EMPLOYMENT SELECTION</a:t>
            </a:r>
          </a:p>
          <a:p>
            <a:r>
              <a:rPr lang="en-US" sz="3200" b="1"/>
              <a:t>EDUCATIONAL CLASSIFICATION ANF PLACEMENT</a:t>
            </a:r>
          </a:p>
          <a:p>
            <a:r>
              <a:rPr lang="en-US" sz="3200" b="1"/>
              <a:t>SCHOLASTIC APTITUDE TEST</a:t>
            </a:r>
          </a:p>
          <a:p>
            <a:r>
              <a:rPr lang="en-US" sz="3200" b="1"/>
              <a:t>SEX BIAS IN TESTING</a:t>
            </a:r>
          </a:p>
        </p:txBody>
      </p:sp>
    </p:spTree>
    <p:extLst>
      <p:ext uri="{BB962C8B-B14F-4D97-AF65-F5344CB8AC3E}">
        <p14:creationId xmlns:p14="http://schemas.microsoft.com/office/powerpoint/2010/main" val="1167093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3434-C7EF-DE47-AED1-D0C00C1C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b="1" u="sng"/>
              <a:t>CONCERN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0C227-8F68-C44D-8CB1-D8D717C4C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NATURE AND QUALITY OF TEST</a:t>
            </a:r>
          </a:p>
          <a:p>
            <a:r>
              <a:rPr lang="en-US" sz="3200" b="1"/>
              <a:t>EFFECTS ON STUDENTS</a:t>
            </a:r>
          </a:p>
          <a:p>
            <a:r>
              <a:rPr lang="en-US" sz="3200" b="1"/>
              <a:t>FAIRNES OF TEST TO MINORITIES</a:t>
            </a:r>
          </a:p>
        </p:txBody>
      </p:sp>
    </p:spTree>
    <p:extLst>
      <p:ext uri="{BB962C8B-B14F-4D97-AF65-F5344CB8AC3E}">
        <p14:creationId xmlns:p14="http://schemas.microsoft.com/office/powerpoint/2010/main" val="2475470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2B66-7535-0941-BC2E-6756797A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u="sng"/>
              <a:t>EFFECTS ON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6D08-8DA6-7646-AFE2-73BC3D24E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CREATE ANXIETY</a:t>
            </a:r>
          </a:p>
          <a:p>
            <a:r>
              <a:rPr lang="en-US" sz="3200" b="1"/>
              <a:t>CATEGORIES AND LEBEL THE STUDENT</a:t>
            </a:r>
          </a:p>
          <a:p>
            <a:r>
              <a:rPr lang="en-US" sz="3200" b="1"/>
              <a:t>DEMAGE STUDENT’S SELF CONCEPTS</a:t>
            </a:r>
          </a:p>
          <a:p>
            <a:r>
              <a:rPr lang="en-US" sz="3200" b="1"/>
              <a:t>CREATE SELF-FULLFILLING PROPFECIS</a:t>
            </a:r>
          </a:p>
        </p:txBody>
      </p:sp>
    </p:spTree>
    <p:extLst>
      <p:ext uri="{BB962C8B-B14F-4D97-AF65-F5344CB8AC3E}">
        <p14:creationId xmlns:p14="http://schemas.microsoft.com/office/powerpoint/2010/main" val="589865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43C4-FA6C-5E4C-8E8F-E9AB7E335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9600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473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0CAD-05A5-9440-9DFD-D9A7F4868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TESTING IN CLASS ROOM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7789908-BC1C-6043-AA6B-EA1A330B3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1337633"/>
            <a:ext cx="9620601" cy="4043373"/>
          </a:xfrm>
        </p:spPr>
      </p:pic>
    </p:spTree>
    <p:extLst>
      <p:ext uri="{BB962C8B-B14F-4D97-AF65-F5344CB8AC3E}">
        <p14:creationId xmlns:p14="http://schemas.microsoft.com/office/powerpoint/2010/main" val="45935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1356-6B62-724E-AF28-5C181223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u="sng"/>
              <a:t>MASTERY LEARNING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E5FF29-6AF0-B744-A206-869911F2E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049" y="1720681"/>
            <a:ext cx="9905998" cy="2816412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56918D5-28FB-7647-9626-19AD3D9E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9" y="4537094"/>
            <a:ext cx="9905998" cy="21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8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0766-53F6-7643-A9B7-6821249C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86602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u="sng"/>
              <a:t>ASSENTIAL FEATURES OF MASTERY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613252-3002-5649-951B-74C5CEFE5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426" y="1565171"/>
            <a:ext cx="9600296" cy="4644633"/>
          </a:xfrm>
        </p:spPr>
      </p:pic>
    </p:spTree>
    <p:extLst>
      <p:ext uri="{BB962C8B-B14F-4D97-AF65-F5344CB8AC3E}">
        <p14:creationId xmlns:p14="http://schemas.microsoft.com/office/powerpoint/2010/main" val="3186110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90AB7E0-F83F-3A47-A888-574D408EE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10" y="1719262"/>
            <a:ext cx="9367878" cy="415655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B8AB56-9E80-ED4C-84C3-B4E69E0504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12" y="9897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ASSENTIAL FEATURES OF MASTERY</a:t>
            </a:r>
          </a:p>
        </p:txBody>
      </p:sp>
    </p:spTree>
    <p:extLst>
      <p:ext uri="{BB962C8B-B14F-4D97-AF65-F5344CB8AC3E}">
        <p14:creationId xmlns:p14="http://schemas.microsoft.com/office/powerpoint/2010/main" val="393838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1379CA63-0BE8-074A-A5B9-C77EF4165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659" y="2097087"/>
            <a:ext cx="9474509" cy="414239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8DA207-1D0C-D348-BF02-1BC645A1F0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ASSENTIAL FEATURES OF MASTERY</a:t>
            </a:r>
          </a:p>
        </p:txBody>
      </p:sp>
    </p:spTree>
    <p:extLst>
      <p:ext uri="{BB962C8B-B14F-4D97-AF65-F5344CB8AC3E}">
        <p14:creationId xmlns:p14="http://schemas.microsoft.com/office/powerpoint/2010/main" val="198934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EB5AB67-752A-154D-8263-437730B00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262" y="2097088"/>
            <a:ext cx="9753270" cy="39024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E1E5EA6-A6F1-8B4F-A512-42F292D6E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u="sng"/>
              <a:t>ASSENTIAL FEATURES OF MASTERY</a:t>
            </a:r>
          </a:p>
        </p:txBody>
      </p:sp>
    </p:spTree>
    <p:extLst>
      <p:ext uri="{BB962C8B-B14F-4D97-AF65-F5344CB8AC3E}">
        <p14:creationId xmlns:p14="http://schemas.microsoft.com/office/powerpoint/2010/main" val="3312276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Circuit</vt:lpstr>
      <vt:lpstr>PowerPoint Presentation</vt:lpstr>
      <vt:lpstr>UNIT # 08</vt:lpstr>
      <vt:lpstr>UNIT # 08</vt:lpstr>
      <vt:lpstr>TESTING IN CLASS ROOM</vt:lpstr>
      <vt:lpstr>MASTERY LEARNING</vt:lpstr>
      <vt:lpstr>ASSENTIAL FEATURES OF MASTERY</vt:lpstr>
      <vt:lpstr>ASSENTIAL FEATURES OF MASTERY</vt:lpstr>
      <vt:lpstr>ASSENTIAL FEATURES OF MASTERY</vt:lpstr>
      <vt:lpstr>ASSENTIAL FEATURES OF MASTERY</vt:lpstr>
      <vt:lpstr>ASSENTIAL FEATURES OF MASTERY</vt:lpstr>
      <vt:lpstr>ASSENTIAL FEATURES OF MASTERY</vt:lpstr>
      <vt:lpstr>MASTERY VS CONVENTIONAL</vt:lpstr>
      <vt:lpstr>MASTERY VS CONVENTIONAL</vt:lpstr>
      <vt:lpstr>INDIVIDUALIZED INSTRUCTION</vt:lpstr>
      <vt:lpstr>INDIVIDUALIZED INSTRUCTION</vt:lpstr>
      <vt:lpstr>COMPETENCY TTESTING</vt:lpstr>
      <vt:lpstr>COMPETENCY TTESTING</vt:lpstr>
      <vt:lpstr>MAINSTREAMING</vt:lpstr>
      <vt:lpstr>NTS BACKGROUND</vt:lpstr>
      <vt:lpstr>NTS BACKGROUND</vt:lpstr>
      <vt:lpstr>POLICY STATEMENT</vt:lpstr>
      <vt:lpstr>STRATEGY OF NTS</vt:lpstr>
      <vt:lpstr>ADMISSION TESTING PROGRAMMES</vt:lpstr>
      <vt:lpstr>CEEB</vt:lpstr>
      <vt:lpstr>CEEB</vt:lpstr>
      <vt:lpstr>CEEB</vt:lpstr>
      <vt:lpstr>CEEB</vt:lpstr>
      <vt:lpstr>ACT</vt:lpstr>
      <vt:lpstr>ACT</vt:lpstr>
      <vt:lpstr>NATIONAL ASSESSMENT OF EDUCATIONAL PROGRESS</vt:lpstr>
      <vt:lpstr>NATIONAL ASSESSMENT OF EDUCATIONAL PROGRESS</vt:lpstr>
      <vt:lpstr>MEASUREMENTS,TrENDE, ISSUES</vt:lpstr>
      <vt:lpstr>MEASUREMENTS,TrENDE, ISSUES</vt:lpstr>
      <vt:lpstr>SOCIAL ISSES</vt:lpstr>
      <vt:lpstr>CONCERN ISSUES</vt:lpstr>
      <vt:lpstr>EFFECTS ON STUDENTS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teqacht@gmail.com</dc:creator>
  <cp:lastModifiedBy>teqacht@gmail.com</cp:lastModifiedBy>
  <cp:revision>6</cp:revision>
  <dcterms:created xsi:type="dcterms:W3CDTF">2020-10-01T06:36:23Z</dcterms:created>
  <dcterms:modified xsi:type="dcterms:W3CDTF">2020-10-02T05:59:45Z</dcterms:modified>
</cp:coreProperties>
</file>